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12A7-230B-4418-8D46-4901F4598DC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C3D0-AAF1-4B7C-B249-684FEB747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126480-3D02-43B2-99C9-4EEF93783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6110" y="885577"/>
            <a:ext cx="8629650" cy="3240653"/>
          </a:xfrm>
          <a:noFill/>
        </p:spPr>
        <p:txBody>
          <a:bodyPr>
            <a:normAutofit/>
          </a:bodyPr>
          <a:lstStyle/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Пелагианство</a:t>
            </a:r>
          </a:p>
        </p:txBody>
      </p:sp>
    </p:spTree>
    <p:extLst>
      <p:ext uri="{BB962C8B-B14F-4D97-AF65-F5344CB8AC3E}">
        <p14:creationId xmlns:p14="http://schemas.microsoft.com/office/powerpoint/2010/main" val="262890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1" y="4094923"/>
            <a:ext cx="4872821" cy="2254408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Ок. 360 –  418гг. </a:t>
            </a: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Британия</a:t>
            </a:r>
          </a:p>
          <a:p>
            <a:pPr algn="l"/>
            <a:endParaRPr lang="en-US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FDF9F8C-224F-4108-AB16-70040456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94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48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5130" y="3803375"/>
            <a:ext cx="4796787" cy="2941982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 в Италию в начале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Нравственная распущенность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73E2D6A-1C72-44BD-80F8-A2E42DB3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r="2" b="49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215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742950"/>
            <a:ext cx="11449878" cy="596265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3600" dirty="0"/>
              <a:t>«Человек по природе добр»</a:t>
            </a:r>
          </a:p>
          <a:p>
            <a:pPr marL="457200" indent="-457200" algn="l">
              <a:buAutoNum type="arabicPeriod"/>
            </a:pPr>
            <a:r>
              <a:rPr lang="ru-RU" sz="3600" dirty="0"/>
              <a:t>«Человек может бороться с грехом самостоятельно»</a:t>
            </a:r>
          </a:p>
          <a:p>
            <a:pPr marL="457200" indent="-457200" algn="l">
              <a:buAutoNum type="arabicPeriod"/>
            </a:pPr>
            <a:r>
              <a:rPr lang="ru-RU" sz="3600" dirty="0"/>
              <a:t>«Христос Своим учением и жизнью, просто, показал пример»</a:t>
            </a:r>
          </a:p>
          <a:p>
            <a:pPr marL="457200" indent="-457200" algn="l">
              <a:buAutoNum type="arabicPeriod"/>
            </a:pPr>
            <a:r>
              <a:rPr lang="ru-RU" sz="3600" dirty="0"/>
              <a:t>«Спасение даёт постоянная внутренняя работа над своим нравственным совершенствованием»</a:t>
            </a:r>
          </a:p>
          <a:p>
            <a:pPr marL="457200" indent="-457200" algn="l">
              <a:buAutoNum type="arabicPeriod"/>
            </a:pPr>
            <a:r>
              <a:rPr lang="ru-RU" sz="3600" dirty="0"/>
              <a:t>«Первородный грех Адама, всего лишь, плохой пример и не переходит к потомкам»</a:t>
            </a:r>
          </a:p>
          <a:p>
            <a:pPr marL="457200" indent="-457200" algn="l">
              <a:buAutoNum type="arabicPeriod"/>
            </a:pPr>
            <a:r>
              <a:rPr lang="ru-RU" sz="3600" dirty="0"/>
              <a:t>«Дети - безгрешны»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753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6339840" cy="1655762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патриций Целестий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Довёл дело до разрыва с церковью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153241-2124-4AE3-B58B-B98A08C7A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8134348" y="1005839"/>
            <a:ext cx="3444236" cy="3444236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50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3C05B-319B-4998-B574-CA138EE9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817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8" y="477078"/>
            <a:ext cx="4518990" cy="3405099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411г. – Пелагий и Целестий прибыли в Северную Африку к бл. Августину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A345F-2F4F-4407-BA83-E0A9E471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7" y="2817388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772E49-22BE-4E4F-B4E1-595C469CF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198783"/>
            <a:ext cx="11449878" cy="6506817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Пелагий отправился в Палестину, где и умер в 418г.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Целестий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в Карфагене, а позже отправился в Ефес, где стал пресвитером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02CF7-D60C-43EA-8388-690D1566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550543"/>
            <a:ext cx="2637183" cy="2925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49937-BC96-4BD8-BA15-C358A58FC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3827761"/>
            <a:ext cx="2637184" cy="26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126480-3D02-43B2-99C9-4EEF93783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550" y="702697"/>
            <a:ext cx="8629650" cy="3240653"/>
          </a:xfrm>
          <a:noFill/>
        </p:spPr>
        <p:txBody>
          <a:bodyPr>
            <a:normAutofit/>
          </a:bodyPr>
          <a:lstStyle/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Полупелагианство</a:t>
            </a:r>
          </a:p>
        </p:txBody>
      </p:sp>
    </p:spTree>
    <p:extLst>
      <p:ext uri="{BB962C8B-B14F-4D97-AF65-F5344CB8AC3E}">
        <p14:creationId xmlns:p14="http://schemas.microsoft.com/office/powerpoint/2010/main" val="338550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126480-3D02-43B2-99C9-4EEF93783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774" y="1520190"/>
            <a:ext cx="5764696" cy="4697731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Иоанн Кассиан Римлянин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 на Юге Франции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«Частичная испорченость человека»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«Сотрудничество с Богом»</a:t>
            </a:r>
          </a:p>
          <a:p>
            <a:pPr algn="l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(Восточная Православная Церковь)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71D9C89-C5EE-4FC3-BBAB-DEE206E57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r="-2" b="12192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7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2022-11-27T08:07:37Z</dcterms:created>
  <dcterms:modified xsi:type="dcterms:W3CDTF">2022-11-27T08:42:42Z</dcterms:modified>
</cp:coreProperties>
</file>